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LT604\Desktop\Claude\Github\04-coffee-and-law\public\assets\logos\coffee-and-law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640080"/>
            <a:ext cx="566928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53312" y="640080"/>
            <a:ext cx="5486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Coffee &amp; Law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640080" y="2468880"/>
            <a:ext cx="10911535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Turning Conversations into Cross-Practice Revenue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40080" y="4480560"/>
            <a:ext cx="990569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15-minute coffee chats drive collaboration and unlock new business opportunities across your firm.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40080" y="612648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Prepared for leadership discussion · https://www.coffee-and-law.com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C:\Users\LT604\Desktop\Claude\Github\04-coffee-and-law\public\assets\logos\coffee-and-law-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1828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Coffee &amp; Law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https://www.coffee-and-law.com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637215" y="641908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0080" y="11887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CHALLENGE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155448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Practice Groups Operate in Silos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640080" y="242316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lawyers don’t know what colleagues in other groups do, opportunities slip away.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0080" y="2971800"/>
            <a:ext cx="10911535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Partners miss chances to bring colleagues into client matters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Associates don’t know who to turn to for expertise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Laterals struggle to integrate and find their footing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Cross-office relationships remain shallow or non-existent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Revenue-generating referrals happen by accident, not design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40080" y="5257800"/>
            <a:ext cx="10911535" cy="1051560"/>
          </a:xfrm>
          <a:prstGeom prst="roundRect">
            <a:avLst>
              <a:gd name="adj" fmla="val 521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8680" y="5367528"/>
            <a:ext cx="10454335" cy="8321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RESULT</a:t>
            </a:r>
            <a:endParaRPr lang="en-US" sz="11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Clients get referred externally when the expertise exists in-house.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C:\Users\LT604\Desktop\Claude\Github\04-coffee-and-law\public\assets\logos\coffee-and-law-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1828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Coffee &amp; Law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https://www.coffee-and-law.com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637215" y="641908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0080" y="11887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COST OF SILOS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155448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What Disconnection Costs Your Firm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640080" y="2423160"/>
            <a:ext cx="339333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F172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70%</a:t>
            </a:r>
            <a:endParaRPr lang="en-US" sz="4400" dirty="0"/>
          </a:p>
        </p:txBody>
      </p:sp>
      <p:sp>
        <p:nvSpPr>
          <p:cNvPr id="10" name="Text 7"/>
          <p:cNvSpPr/>
          <p:nvPr/>
        </p:nvSpPr>
        <p:spPr>
          <a:xfrm>
            <a:off x="640080" y="3383280"/>
            <a:ext cx="339333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associates say they don’t know partners outside their practice group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399178" y="2423160"/>
            <a:ext cx="339333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F172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40%</a:t>
            </a:r>
            <a:endParaRPr lang="en-US" sz="4400" dirty="0"/>
          </a:p>
        </p:txBody>
      </p:sp>
      <p:sp>
        <p:nvSpPr>
          <p:cNvPr id="12" name="Text 9"/>
          <p:cNvSpPr/>
          <p:nvPr/>
        </p:nvSpPr>
        <p:spPr>
          <a:xfrm>
            <a:off x="4399178" y="3383280"/>
            <a:ext cx="339333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potential cross-selling opportunities are missed due to lack of awareness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8158277" y="2423160"/>
            <a:ext cx="339333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F172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3x</a:t>
            </a:r>
            <a:endParaRPr lang="en-US" sz="4400" dirty="0"/>
          </a:p>
        </p:txBody>
      </p:sp>
      <p:sp>
        <p:nvSpPr>
          <p:cNvPr id="14" name="Text 11"/>
          <p:cNvSpPr/>
          <p:nvPr/>
        </p:nvSpPr>
        <p:spPr>
          <a:xfrm>
            <a:off x="8158277" y="3383280"/>
            <a:ext cx="339333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higher attrition among associates who feel isolated from firm culture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40080" y="489204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Sources: Industry surveys, law firm benchmarking studies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C:\Users\LT604\Desktop\Claude\Github\04-coffee-and-law\public\assets\logos\coffee-and-law-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1828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Coffee &amp; Law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https://www.coffee-and-law.com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637215" y="641908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0080" y="11887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SOLUTION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155448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Coffee &amp; Law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640080" y="242316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 internal networking platform that matches lawyers for short coffee chats across practice groups and offices.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40080" y="2971800"/>
            <a:ext cx="10911535" cy="1051560"/>
          </a:xfrm>
          <a:prstGeom prst="roundRect">
            <a:avLst>
              <a:gd name="adj" fmla="val 521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3081528"/>
            <a:ext cx="10454335" cy="8321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CONCEPT IS SIMPLE</a:t>
            </a:r>
            <a:endParaRPr lang="en-US" sz="11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2 weeks, lawyers are matched with someone they don’t usually work with. They have a 15-minute coffee chat. Relationships form. Referrals follow.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640080" y="4206240"/>
            <a:ext cx="10911535" cy="1719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Fully automated matching — no admin overhead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Works for remote, hybrid, and in-office teams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Configurable by practice group, office, or seniority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Built-in tracking and reporting for program ROI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C:\Users\LT604\Desktop\Claude\Github\04-coffee-and-law\public\assets\logos\coffee-and-law-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1828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Coffee &amp; Law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https://www.coffee-and-law.com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637215" y="641908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0080" y="11887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155448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Three Simple Steps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640080" y="2423160"/>
            <a:ext cx="10911535" cy="1335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 Up: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Lawyers opt in through a simple profile. Takes 2 minutes.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Get Matched: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algorithm pairs people across practice groups, offices, or seniority levels based on your rules.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Have Coffee: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Matched pairs receive an email, schedule a 15-minute chat, and connect. Repeat every 2 weeks.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40080" y="3941064"/>
            <a:ext cx="10911535" cy="1051560"/>
          </a:xfrm>
          <a:prstGeom prst="roundRect">
            <a:avLst>
              <a:gd name="adj" fmla="val 521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4050792"/>
            <a:ext cx="10454335" cy="8321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TIME COMMITMENT</a:t>
            </a:r>
            <a:endParaRPr lang="en-US" sz="11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 minutes every 2 weeks. Less than one unproductive meeting.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C:\Users\LT604\Desktop\Claude\Github\04-coffee-and-law\public\assets\logos\coffee-and-law-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1828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Coffee &amp; Law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https://www.coffee-and-law.com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637215" y="641908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0080" y="11887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LOGIC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155448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Why Coffee Chats Drive Revenue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640080" y="2423160"/>
            <a:ext cx="10911535" cy="1719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Relationships Precede Referrals: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Partners don’t send work to strangers. Trust built over coffee leads to collaboration on matters.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Informal Beats Formal: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Retreats and events are great, but people talk to who they already know. Coffee &amp; Law forces new connections.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Frequency Creates Familiarity: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coffee chat is nice. Regular matching builds an actual network over time.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Discovery Happens in Conversation: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 needs surface in casual chat that would never come up in formal meetings.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C:\Users\LT604\Desktop\Claude\Github\04-coffee-and-law\public\assets\logos\coffee-and-law-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1828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Coffee &amp; Law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https://www.coffee-and-law.com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637215" y="641908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0080" y="11887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EXPECTED OUTCOMES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155448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What You Can Expect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640080" y="2423160"/>
            <a:ext cx="10911535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Cross-Practice Introductions: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More lawyers knowing who to call when a client need arises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Stronger Associate Retention: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Associates who feel connected stay longer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Faster Lateral Integration: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hires build relationships in weeks, not years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Measurable Network Growth: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 connections formed over time with built-in analytics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Cross-Office Collaboration: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Bridge the gap between locations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C:\Users\LT604\Desktop\Claude\Github\04-coffee-and-law\public\assets\logos\coffee-and-law-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1828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Coffee &amp; Law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https://www.coffee-and-law.com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637215" y="641908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0080" y="11887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INVESTMENT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155448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Free for Your Firm</a:t>
            </a:r>
            <a:endParaRPr lang="en-US" sz="3000" dirty="0"/>
          </a:p>
        </p:txBody>
      </p:sp>
      <p:sp>
        <p:nvSpPr>
          <p:cNvPr id="9" name="Shape 6"/>
          <p:cNvSpPr/>
          <p:nvPr/>
        </p:nvSpPr>
        <p:spPr>
          <a:xfrm>
            <a:off x="640080" y="2423160"/>
            <a:ext cx="10911535" cy="1051560"/>
          </a:xfrm>
          <a:prstGeom prst="roundRect">
            <a:avLst>
              <a:gd name="adj" fmla="val 521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532888"/>
            <a:ext cx="10454335" cy="8321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FREE — FOR EVERY LAWYER AND EVERY ROULETTE ROUND</a:t>
            </a:r>
            <a:endParaRPr lang="en-US" sz="11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for free — no credit card required, no licensing fees.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40080" y="3657600"/>
            <a:ext cx="10911535" cy="1719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implementation fees, no per-seat licensing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long-term commitment — stop anytime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cross-practice referral is pure upside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GDPR compliant and ready to launch in days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C:\Users\LT604\Desktop\Claude\Github\04-coffee-and-law\public\assets\logos\coffee-and-law-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1828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Coffee &amp; Law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https://www.coffee-and-law.com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637215" y="641908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0080" y="11887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NEXT STEPS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155448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Getting Started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640080" y="242316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Choose your path: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0080" y="2971800"/>
            <a:ext cx="10911535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 A: Pilot Program: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with one practice group or office. Run for 3 months. Measure results before expanding.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 B: Firm-Wide Launch: </a:t>
            </a:r>
            <a:pPr indent="0" marL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Roll out to the entire firm with our implementation playbook. Most firms are live within 2 weeks.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40080" y="4105656"/>
            <a:ext cx="10911535" cy="1051560"/>
          </a:xfrm>
          <a:prstGeom prst="roundRect">
            <a:avLst>
              <a:gd name="adj" fmla="val 521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8680" y="4215384"/>
            <a:ext cx="10454335" cy="8321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4748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READY TO DISCUSS?</a:t>
            </a:r>
            <a:endParaRPr lang="en-US" sz="11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Visit coffee-and-law.com or contact us for a demo. Let’s turn conversations into collaboration.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Coffee and Law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Coffee and Law — Partner Pitch Deck</dc:title>
  <dc:subject>PptxGenJS Presentation</dc:subject>
  <dc:creator>Coffee and Law</dc:creator>
  <cp:lastModifiedBy>Coffee and Law</cp:lastModifiedBy>
  <cp:revision>1</cp:revision>
  <dcterms:created xsi:type="dcterms:W3CDTF">2026-06-27T13:10:04Z</dcterms:created>
  <dcterms:modified xsi:type="dcterms:W3CDTF">2026-06-27T13:10:04Z</dcterms:modified>
</cp:coreProperties>
</file>